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792" y="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774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220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381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611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38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53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3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50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08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37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4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CB90E-FDC9-4451-85A3-EB5DDEF55618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92B35-A145-4B8F-8242-07B9D6C5A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286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00" y="-22860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396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291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618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792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292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235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137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7257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827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780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247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241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133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456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979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012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9540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539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Office PowerPoint</Application>
  <PresentationFormat>On-screen Show (4:3)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Sapireddy</dc:creator>
  <cp:lastModifiedBy>Rahul Sapireddy</cp:lastModifiedBy>
  <cp:revision>28</cp:revision>
  <dcterms:created xsi:type="dcterms:W3CDTF">2021-03-07T05:30:15Z</dcterms:created>
  <dcterms:modified xsi:type="dcterms:W3CDTF">2021-03-07T06:36:09Z</dcterms:modified>
</cp:coreProperties>
</file>

<file path=docProps/thumbnail.jpeg>
</file>